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80" r:id="rId4"/>
    <p:sldId id="1033" r:id="rId5"/>
    <p:sldId id="1062" r:id="rId6"/>
    <p:sldId id="1063" r:id="rId7"/>
    <p:sldId id="1081" r:id="rId8"/>
    <p:sldId id="1082" r:id="rId9"/>
    <p:sldId id="1083" r:id="rId10"/>
    <p:sldId id="1085" r:id="rId11"/>
    <p:sldId id="1086" r:id="rId12"/>
    <p:sldId id="1087" r:id="rId13"/>
    <p:sldId id="1088" r:id="rId14"/>
    <p:sldId id="929" r:id="rId15"/>
    <p:sldId id="1034" r:id="rId16"/>
    <p:sldId id="1069" r:id="rId17"/>
    <p:sldId id="1072" r:id="rId18"/>
    <p:sldId id="1070" r:id="rId19"/>
    <p:sldId id="1071" r:id="rId20"/>
    <p:sldId id="1038" r:id="rId21"/>
    <p:sldId id="1073" r:id="rId22"/>
    <p:sldId id="1039" r:id="rId23"/>
    <p:sldId id="1074" r:id="rId24"/>
    <p:sldId id="1075" r:id="rId25"/>
    <p:sldId id="983" r:id="rId26"/>
    <p:sldId id="1032" r:id="rId27"/>
    <p:sldId id="1047" r:id="rId28"/>
    <p:sldId id="1076" r:id="rId29"/>
    <p:sldId id="1079" r:id="rId30"/>
    <p:sldId id="1078" r:id="rId31"/>
    <p:sldId id="1061" r:id="rId32"/>
    <p:sldId id="1089" r:id="rId33"/>
    <p:sldId id="1090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472" autoAdjust="0"/>
    <p:restoredTop sz="96721" autoAdjust="0"/>
  </p:normalViewPr>
  <p:slideViewPr>
    <p:cSldViewPr>
      <p:cViewPr>
        <p:scale>
          <a:sx n="100" d="100"/>
          <a:sy n="100" d="100"/>
        </p:scale>
        <p:origin x="-720" y="-49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4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3738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2118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07118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4196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더하면 모두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014"/>
            <a:ext cx="2656667" cy="16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7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7311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4980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693695" y="378598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80830" y="3676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18121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어떤 방법으로 더할까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?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11" y="2321644"/>
            <a:ext cx="2648509" cy="179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58" y="234888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3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583668" y="2438001"/>
            <a:ext cx="786152" cy="29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70803" y="23284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7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수 모형으로 간단히 나타내는 방법에 대하여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014"/>
            <a:ext cx="2656667" cy="16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732859" y="2276872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7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7311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4980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693695" y="378598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80830" y="3676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6971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어떤 방법으로 더할까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?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 bwMode="auto">
          <a:xfrm>
            <a:off x="503548" y="4611038"/>
            <a:ext cx="6048031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나타낼 수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55" y="2376445"/>
            <a:ext cx="2426390" cy="17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강신아\Desktop\SB캡쳐\이미지 82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50" y="3104484"/>
            <a:ext cx="864432" cy="3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2" y="4636368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583668" y="2438001"/>
            <a:ext cx="786152" cy="29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70803" y="23284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3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15+6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얼마인가요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014"/>
            <a:ext cx="2656667" cy="16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732859" y="2276872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7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7311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4980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693695" y="378598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80830" y="3676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37707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어떤 방법으로 더할까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?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28900"/>
            <a:ext cx="2719949" cy="148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58" y="234888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583668" y="2438001"/>
            <a:ext cx="786152" cy="29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470803" y="23284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6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014"/>
            <a:ext cx="2656667" cy="16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732859" y="2276872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7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7311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4980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693695" y="378598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80830" y="3676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24345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어떤 방법으로 더할까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?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28900"/>
            <a:ext cx="2719949" cy="148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18" y="3932269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334534" y="3890944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221669" y="378140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395535" y="4617132"/>
            <a:ext cx="6302721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일 모형끼리 더한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개는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   이므로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4" y="4648200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1583668" y="2438001"/>
            <a:ext cx="786152" cy="29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470803" y="23284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3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Users\강신아\Desktop\2-1 캡쳐\3단원\2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" y="1088740"/>
            <a:ext cx="6818299" cy="44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56076" y="1882354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43211" y="17728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07222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44902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2037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576" y="234277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5524" y="2269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9572" y="2780928"/>
            <a:ext cx="35643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6707" y="26713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6" y="288243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2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" y="1006731"/>
            <a:ext cx="6883077" cy="44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256076" y="1810347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143211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870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005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544" y="223476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508" y="2161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3540" y="2672916"/>
            <a:ext cx="35643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0675" y="25633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19392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9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6" y="288243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2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8" y="872716"/>
            <a:ext cx="6955950" cy="457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28084" y="1738339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15219" y="16288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540" y="2636912"/>
            <a:ext cx="3564396" cy="2628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527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457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36" y="2763344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2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716"/>
            <a:ext cx="7020272" cy="45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28084" y="1738339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15219" y="16288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3078" y="2960948"/>
            <a:ext cx="3454857" cy="226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9176" y="28889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64419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14" y="3110886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2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" y="1052736"/>
            <a:ext cx="6984268" cy="45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28084" y="1846351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15219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58952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5111008"/>
            <a:ext cx="1000125" cy="695325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5594364" y="5037982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481500" y="49284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" y="3677766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0089" y="3611088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-84812" y="3538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01" y="4386248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778344" y="4373646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665480" y="42641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2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99" y="1016732"/>
            <a:ext cx="6998568" cy="45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56076" y="1846351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43211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862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-36003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36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72516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546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195737" y="3825044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31834" y="37530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91980" y="3821792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28077" y="3749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01169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4546175"/>
                <a:gridCol w="620721"/>
                <a:gridCol w="1169808"/>
                <a:gridCol w="1476164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앵무새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2] 15+6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39~40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39~40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39~40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2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6876256" cy="44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56076" y="170233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43211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862" y="134229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36003" y="12327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536" y="216275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72516" y="20897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63845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4907709"/>
            <a:ext cx="1000125" cy="695325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594364" y="4834683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481500" y="47251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36003" y="3057522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-150904" y="2984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22" y="4286057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649165" y="4273455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36301" y="41639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2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52736"/>
            <a:ext cx="6693811" cy="437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4902" y="151468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32037" y="14051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16116" y="1916477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508104" y="18069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66235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2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724"/>
            <a:ext cx="6943725" cy="4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2357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508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16116" y="1808465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08104" y="16989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47674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 descr="C:\Users\강신아\Desktop\2-1 캡쳐\3단원\2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989980"/>
            <a:ext cx="6943733" cy="451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2357" y="144267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508" y="133313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56076" y="2276517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8064" y="21669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9944" y="26308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6108" y="25577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9229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4670442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594364" y="459741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81500" y="44878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2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4" y="1088740"/>
            <a:ext cx="6671417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2377" y="151468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512" y="14051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0072" y="2314403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12060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964" y="270281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3912" y="2629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097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4670442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594364" y="459741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81500" y="44878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2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88740"/>
            <a:ext cx="6732748" cy="43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41390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92377" y="151468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9512" y="14051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072" y="2314403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112060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9964" y="270281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3912" y="2629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4670442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594364" y="459741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81500" y="44878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 descr="C:\Users\강신아\Desktop\2-1 캡쳐\3단원\2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52736"/>
            <a:ext cx="6810945" cy="44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3508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53048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86382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일의 자리에서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받아올림이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있는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)+(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한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384546" y="396906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238494" y="38960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50886" y="3970078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04834" y="38970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4462" y="227789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8410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3342" y="1592796"/>
            <a:ext cx="5248778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7290" y="1519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 descr="C:\Users\강신아\Desktop\2-1 캡쳐\3단원\2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716"/>
            <a:ext cx="6968196" cy="45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60335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87424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7647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90403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62~63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 descr="C:\Users\강신아\Desktop\2-1 캡쳐\3단원\2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6772"/>
            <a:ext cx="6479729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838145" y="1623201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92094" y="15501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5564" y="198985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79512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64" y="2062884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8121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8570" y="1349353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67481" y="12763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94255" y="3430018"/>
            <a:ext cx="835195" cy="565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048204" y="33569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 descr="C:\Users\강신아\Desktop\2-1 캡쳐\3단원\2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7"/>
            <a:ext cx="6980398" cy="45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995084" y="1291598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849033" y="12185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544" y="1731281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" y="1017750"/>
            <a:ext cx="6948264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28125" y="9082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142489" y="3213994"/>
            <a:ext cx="835195" cy="565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288540" y="31409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84624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5544" y="1658255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15852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강신아\Desktop\2-1 캡쳐\3단원\2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7354"/>
            <a:ext cx="6516724" cy="42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7276" y="996020"/>
            <a:ext cx="6794984" cy="442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69325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60~61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39~40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579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 descr="C:\Users\강신아\Desktop\2-1 캡쳐\3단원\2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" y="1124744"/>
            <a:ext cx="6541781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06354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934075" y="1377790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788024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964" y="180373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" y="1017750"/>
            <a:ext cx="6948264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128125" y="9082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9964" y="17307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3912" y="16576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 descr="C:\Users\강신아\Desktop\2-1 캡쳐\3단원\2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6631335" cy="433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917676" y="1306291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771625" y="12332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565" y="1732231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-16398" y="946251"/>
            <a:ext cx="6948264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44524" y="8367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4785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03565" y="1659205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57513" y="15861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 descr="C:\Users\강신아\Desktop\2-1 캡쳐\3단원\2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" y="932769"/>
            <a:ext cx="6712756" cy="43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917676" y="1234283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771625" y="11612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952" y="166684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-16398" y="874243"/>
            <a:ext cx="6948264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44524" y="7647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21858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그림과 답 화면 내 중앙 정렬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877811" y="2905285"/>
            <a:ext cx="4710413" cy="2035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31760" y="28322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1952" y="159381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5900" y="15207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1510" y="2394103"/>
            <a:ext cx="1112338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945458" y="23210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0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 descr="C:\Users\강신아\Desktop\2-1 캡쳐\3단원\2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0748"/>
            <a:ext cx="670694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42086" y="1449798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89603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362" y="184686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08012" y="1162275"/>
            <a:ext cx="6778446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20114" y="10527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01567" y="3645024"/>
            <a:ext cx="45587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055515" y="3571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5190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36362" y="177383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310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4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 descr="C:\Users\강신아\Desktop\2-1 캡쳐\3단원\2차시\이미지 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5188438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강신아\Desktop\2-1 캡쳐\3단원\2차시\이미지 0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599" y="3392996"/>
            <a:ext cx="5083665" cy="331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31167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suh_0201_03_0002_101.html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-&gt;suh_0201_03_0002_201.html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43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ea typeface="나눔고딕"/>
              </a:rPr>
              <a:t> </a:t>
            </a:r>
            <a:r>
              <a:rPr lang="ko-KR" altLang="en-US" sz="1800" dirty="0" smtClean="0">
                <a:ea typeface="나눔고딕"/>
              </a:rPr>
              <a:t>이야기를 들어 보세요</a:t>
            </a:r>
            <a:r>
              <a:rPr lang="en-US" altLang="ko-KR" sz="1800" dirty="0" smtClean="0">
                <a:ea typeface="나눔고딕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7" y="2045682"/>
            <a:ext cx="58343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줄에 앉아 있는 앵무새는 몇 마리인가요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7" y="2045682"/>
            <a:ext cx="58343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3059832" y="5047928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</a:p>
        </p:txBody>
      </p:sp>
      <p:pic>
        <p:nvPicPr>
          <p:cNvPr id="6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98338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모이를 먹고 있는 앵무새는 몇 마리인가요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7" y="2045682"/>
            <a:ext cx="58343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059832" y="5047928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</a:p>
        </p:txBody>
      </p:sp>
      <p:pic>
        <p:nvPicPr>
          <p:cNvPr id="25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98338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앵무새는 모두 몇 마리인지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7" y="2045682"/>
            <a:ext cx="58343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3681619" y="5119936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15+6=21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505538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701399" y="5119936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15+6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505538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앵무새는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23"/>
          <p:cNvSpPr txBox="1"/>
          <p:nvPr/>
        </p:nvSpPr>
        <p:spPr>
          <a:xfrm>
            <a:off x="333064" y="1603350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30386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어떤 방법으로 더할까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?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96" y="2420888"/>
            <a:ext cx="2568566" cy="163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모서리가 둥근 직사각형 40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2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07" y="252890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2014"/>
            <a:ext cx="2656667" cy="16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83668" y="2438001"/>
            <a:ext cx="786152" cy="29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70803" y="23284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33392</TotalTime>
  <Words>1746</Words>
  <Application>Microsoft Office PowerPoint</Application>
  <PresentationFormat>화면 슬라이드 쇼(4:3)</PresentationFormat>
  <Paragraphs>677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5442</cp:revision>
  <dcterms:created xsi:type="dcterms:W3CDTF">2008-07-15T12:19:11Z</dcterms:created>
  <dcterms:modified xsi:type="dcterms:W3CDTF">2021-01-25T03:08:28Z</dcterms:modified>
</cp:coreProperties>
</file>